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lsx" ContentType="application/vnd.openxmlformats-officedocument.spreadsheetml.sheet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drawings/drawing1.xml" ContentType="application/vnd.openxmlformats-officedocument.drawingml.chartshape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</p:sldIdLst>
  <p:sldSz cx="21386800" cy="30279975"/>
  <p:notesSz cx="6858000" cy="9144000"/>
  <p:defaultTextStyle>
    <a:defPPr>
      <a:defRPr lang="en-US"/>
    </a:defPPr>
    <a:lvl1pPr marL="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1pPr>
    <a:lvl2pPr marL="1476162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2pPr>
    <a:lvl3pPr marL="295232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3pPr>
    <a:lvl4pPr marL="4428485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4pPr>
    <a:lvl5pPr marL="5904647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5pPr>
    <a:lvl6pPr marL="7380808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6pPr>
    <a:lvl7pPr marL="8856970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7pPr>
    <a:lvl8pPr marL="10333131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8pPr>
    <a:lvl9pPr marL="11809293" algn="l" defTabSz="2952323" rtl="0" eaLnBrk="1" latinLnBrk="0" hangingPunct="1">
      <a:defRPr sz="5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9537">
          <p15:clr>
            <a:srgbClr val="A4A3A4"/>
          </p15:clr>
        </p15:guide>
        <p15:guide id="2" pos="6736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D1D1A1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0"/>
    <p:restoredTop sz="94686"/>
  </p:normalViewPr>
  <p:slideViewPr>
    <p:cSldViewPr>
      <p:cViewPr>
        <p:scale>
          <a:sx n="52" d="100"/>
          <a:sy n="52" d="100"/>
        </p:scale>
        <p:origin x="1384" y="144"/>
      </p:cViewPr>
      <p:guideLst>
        <p:guide orient="horz" pos="9537"/>
        <p:guide pos="6736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Microsoft_Excel_Worksheet.xlsx"/><Relationship Id="rId2" Type="http://schemas.microsoft.com/office/2011/relationships/chartColorStyle" Target="colors1.xml"/><Relationship Id="rId1" Type="http://schemas.microsoft.com/office/2011/relationships/chartStyle" Target="style1.xml"/><Relationship Id="rId4" Type="http://schemas.openxmlformats.org/officeDocument/2006/relationships/chartUserShapes" Target="../drawings/drawing1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915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en-US" dirty="0"/>
              <a:t>Title</a:t>
            </a:r>
          </a:p>
        </c:rich>
      </c:tx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915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title>
    <c:autoTitleDeleted val="0"/>
    <c:plotArea>
      <c:layout/>
      <c:ofPieChart>
        <c:ofPieType val="bar"/>
        <c:varyColors val="1"/>
        <c:dLbls>
          <c:showLegendKey val="0"/>
          <c:showVal val="0"/>
          <c:showCatName val="0"/>
          <c:showSerName val="0"/>
          <c:showPercent val="0"/>
          <c:showBubbleSize val="0"/>
          <c:showLeaderLines val="0"/>
        </c:dLbls>
        <c:gapWidth val="100"/>
        <c:secondPieSize val="75"/>
        <c:serLines>
          <c:spPr>
            <a:ln w="9525" cap="flat" cmpd="sng" algn="ctr">
              <a:solidFill>
                <a:schemeClr val="tx1">
                  <a:lumMod val="35000"/>
                  <a:lumOff val="65000"/>
                </a:schemeClr>
              </a:solidFill>
              <a:round/>
            </a:ln>
            <a:effectLst/>
          </c:spPr>
        </c:serLines>
      </c:ofPieChart>
      <c:spPr>
        <a:noFill/>
        <a:ln>
          <a:noFill/>
        </a:ln>
        <a:effectLst/>
      </c:spPr>
    </c:plotArea>
    <c:legend>
      <c:legendPos val="b"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tr-TR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tr-TR"/>
    </a:p>
  </c:txPr>
  <c:externalData r:id="rId3">
    <c:autoUpdate val="0"/>
  </c:externalData>
  <c:userShapes r:id="rId4"/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333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hartArea>
  <cs:data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50000"/>
            <a:lumOff val="50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>
  <cs:dataPoint3D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19050">
        <a:solidFill>
          <a:schemeClr val="lt1"/>
        </a:solidFill>
      </a:ln>
    </cs:spPr>
  </cs:dataPoint3D>
  <cs:dataPointLine>
    <cs:lnRef idx="0">
      <cs:styleClr val="auto"/>
    </cs:lnRef>
    <cs:fillRef idx="0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lt1"/>
        </a:solidFill>
      </a:ln>
    </cs:spPr>
  </cs:dataPointMarker>
  <cs:dataPointMarkerLayout symbol="circle" size="6"/>
  <cs:dataPointWireframe>
    <cs:lnRef idx="0">
      <cs:styleClr val="auto"/>
    </cs:lnRef>
    <cs:fillRef idx="0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915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drawings/drawing1.xml><?xml version="1.0" encoding="utf-8"?>
<c:userShapes xmlns:c="http://schemas.openxmlformats.org/drawingml/2006/chart">
  <cdr:relSizeAnchor xmlns:cdr="http://schemas.openxmlformats.org/drawingml/2006/chartDrawing">
    <cdr:from>
      <cdr:x>0</cdr:x>
      <cdr:y>0.00056</cdr:y>
    </cdr:from>
    <cdr:to>
      <cdr:x>1</cdr:x>
      <cdr:y>0.98623</cdr:y>
    </cdr:to>
    <cdr:sp macro="" textlink="">
      <cdr:nvSpPr>
        <cdr:cNvPr id="2" name="Rounded Rectangle 1"/>
        <cdr:cNvSpPr/>
      </cdr:nvSpPr>
      <cdr:spPr>
        <a:xfrm xmlns:a="http://schemas.openxmlformats.org/drawingml/2006/main">
          <a:off x="0" y="1929"/>
          <a:ext cx="7269943" cy="3400247"/>
        </a:xfrm>
        <a:prstGeom xmlns:a="http://schemas.openxmlformats.org/drawingml/2006/main" prst="roundRect">
          <a:avLst/>
        </a:prstGeom>
      </cdr:spPr>
      <cdr:style>
        <a:lnRef xmlns:a="http://schemas.openxmlformats.org/drawingml/2006/main" idx="2">
          <a:schemeClr val="accent1">
            <a:shade val="50000"/>
          </a:schemeClr>
        </a:lnRef>
        <a:fillRef xmlns:a="http://schemas.openxmlformats.org/drawingml/2006/main" idx="1">
          <a:schemeClr val="accent1"/>
        </a:fillRef>
        <a:effectRef xmlns:a="http://schemas.openxmlformats.org/drawingml/2006/main" idx="0">
          <a:schemeClr val="accent1"/>
        </a:effectRef>
        <a:fontRef xmlns:a="http://schemas.openxmlformats.org/drawingml/2006/main" idx="minor">
          <a:schemeClr val="lt1"/>
        </a:fontRef>
      </cdr:style>
      <cdr:txBody>
        <a:bodyPr xmlns:a="http://schemas.openxmlformats.org/drawingml/2006/main" vertOverflow="clip"/>
        <a:lstStyle xmlns:a="http://schemas.openxmlformats.org/drawingml/2006/main"/>
        <a:p xmlns:a="http://schemas.openxmlformats.org/drawingml/2006/main">
          <a:endParaRPr lang="x-none"/>
        </a:p>
      </cdr:txBody>
    </cdr:sp>
  </cdr:relSizeAnchor>
</c:userShap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04010" y="2691558"/>
            <a:ext cx="18178780" cy="18840873"/>
          </a:xfrm>
        </p:spPr>
        <p:txBody>
          <a:bodyPr anchor="b">
            <a:noAutofit/>
          </a:bodyPr>
          <a:lstStyle>
            <a:lvl1pPr>
              <a:lnSpc>
                <a:spcPct val="100000"/>
              </a:lnSpc>
              <a:defRPr sz="2580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3208020" y="21868871"/>
            <a:ext cx="14970760" cy="5383107"/>
          </a:xfrm>
        </p:spPr>
        <p:txBody>
          <a:bodyPr>
            <a:normAutofit/>
          </a:bodyPr>
          <a:lstStyle>
            <a:lvl1pPr marL="0" indent="0" algn="ctr">
              <a:buNone/>
              <a:defRPr sz="77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295232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4428485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5904647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7380808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885697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12/7/18</a:t>
            </a:fld>
            <a:endParaRPr 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15505430" y="1212605"/>
            <a:ext cx="4812030" cy="2583610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069340" y="1212605"/>
            <a:ext cx="14079643" cy="2583610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lvl5pPr>
              <a:defRPr/>
            </a:lvl5pPr>
            <a:lvl6pPr>
              <a:defRPr/>
            </a:lvl6pPr>
            <a:lvl7pPr>
              <a:defRPr/>
            </a:lvl7pPr>
            <a:lvl8pPr>
              <a:defRPr/>
            </a:lvl8pPr>
            <a:lvl9pPr>
              <a:buFont typeface="Arial" pitchFamily="34" charset="0"/>
              <a:buChar char="•"/>
              <a:defRPr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689410" y="6055997"/>
            <a:ext cx="18178780" cy="11060602"/>
          </a:xfrm>
        </p:spPr>
        <p:txBody>
          <a:bodyPr anchor="b"/>
          <a:lstStyle>
            <a:lvl1pPr algn="ctr" defTabSz="2952323" rtl="0" eaLnBrk="1" latinLnBrk="0" hangingPunct="1">
              <a:lnSpc>
                <a:spcPct val="100000"/>
              </a:lnSpc>
              <a:spcBef>
                <a:spcPct val="0"/>
              </a:spcBef>
              <a:buNone/>
              <a:defRPr lang="en-US" sz="15500" kern="1200" dirty="0" smtClean="0">
                <a:solidFill>
                  <a:schemeClr val="tx2"/>
                </a:solidFill>
                <a:effectLst>
                  <a:outerShdw blurRad="63500" dist="38100" dir="5400000" algn="t" rotWithShape="0">
                    <a:prstClr val="black">
                      <a:alpha val="25000"/>
                    </a:prstClr>
                  </a:outerShdw>
                </a:effectLst>
                <a:latin typeface="+mn-lt"/>
                <a:ea typeface="+mj-ea"/>
                <a:cs typeface="+mj-cs"/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689410" y="17964721"/>
            <a:ext cx="18178780" cy="4997596"/>
          </a:xfrm>
        </p:spPr>
        <p:txBody>
          <a:bodyPr anchor="t"/>
          <a:lstStyle>
            <a:lvl1pPr marL="0" indent="0" algn="ctr">
              <a:buNone/>
              <a:defRPr sz="6500">
                <a:solidFill>
                  <a:schemeClr val="tx1">
                    <a:tint val="75000"/>
                  </a:schemeClr>
                </a:solidFill>
              </a:defRPr>
            </a:lvl1pPr>
            <a:lvl2pPr marL="1476162" indent="0">
              <a:buNone/>
              <a:defRPr sz="5800">
                <a:solidFill>
                  <a:schemeClr val="tx1">
                    <a:tint val="75000"/>
                  </a:schemeClr>
                </a:solidFill>
              </a:defRPr>
            </a:lvl2pPr>
            <a:lvl3pPr marL="2952323" indent="0">
              <a:buNone/>
              <a:defRPr sz="5200">
                <a:solidFill>
                  <a:schemeClr val="tx1">
                    <a:tint val="75000"/>
                  </a:schemeClr>
                </a:solidFill>
              </a:defRPr>
            </a:lvl3pPr>
            <a:lvl4pPr marL="4428485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4pPr>
            <a:lvl5pPr marL="5904647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5pPr>
            <a:lvl6pPr marL="7380808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6pPr>
            <a:lvl7pPr marL="8856970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7pPr>
            <a:lvl8pPr marL="10333131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8pPr>
            <a:lvl9pPr marL="11809293" indent="0">
              <a:buNone/>
              <a:defRPr sz="45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0515177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8" name="Oval 7"/>
          <p:cNvSpPr/>
          <p:nvPr/>
        </p:nvSpPr>
        <p:spPr>
          <a:xfrm>
            <a:off x="10983013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  <p:sp>
        <p:nvSpPr>
          <p:cNvPr id="9" name="Oval 8"/>
          <p:cNvSpPr/>
          <p:nvPr/>
        </p:nvSpPr>
        <p:spPr>
          <a:xfrm>
            <a:off x="10049570" y="17326875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0871623" y="7065330"/>
            <a:ext cx="9445837" cy="19983384"/>
          </a:xfrm>
        </p:spPr>
        <p:txBody>
          <a:bodyPr/>
          <a:lstStyle>
            <a:lvl1pPr>
              <a:defRPr sz="7700"/>
            </a:lvl1pPr>
            <a:lvl2pPr>
              <a:defRPr sz="5200"/>
            </a:lvl2pPr>
            <a:lvl3pPr>
              <a:defRPr sz="5200"/>
            </a:lvl3pPr>
            <a:lvl4pPr>
              <a:defRPr sz="5200"/>
            </a:lvl4pPr>
            <a:lvl5pPr>
              <a:defRPr sz="5200"/>
            </a:lvl5pPr>
            <a:lvl6pPr>
              <a:defRPr sz="5200"/>
            </a:lvl6pPr>
            <a:lvl7pPr>
              <a:defRPr sz="5200"/>
            </a:lvl7pPr>
            <a:lvl8pPr>
              <a:defRPr sz="5200"/>
            </a:lvl8pPr>
            <a:lvl9pPr>
              <a:defRPr sz="52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9" name="Content Placeholder 8"/>
          <p:cNvSpPr>
            <a:spLocks noGrp="1"/>
          </p:cNvSpPr>
          <p:nvPr>
            <p:ph sz="quarter" idx="13"/>
          </p:nvPr>
        </p:nvSpPr>
        <p:spPr>
          <a:xfrm>
            <a:off x="855472" y="7065327"/>
            <a:ext cx="9452966" cy="19984784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28"/>
            <a:ext cx="9449551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10871624" y="7065328"/>
            <a:ext cx="9453263" cy="2691553"/>
          </a:xfrm>
        </p:spPr>
        <p:txBody>
          <a:bodyPr anchor="b">
            <a:noAutofit/>
          </a:bodyPr>
          <a:lstStyle>
            <a:lvl1pPr marL="0" indent="0" algn="ctr">
              <a:buNone/>
              <a:defRPr sz="7700" b="0"/>
            </a:lvl1pPr>
            <a:lvl2pPr marL="1476162" indent="0">
              <a:buNone/>
              <a:defRPr sz="6500" b="1"/>
            </a:lvl2pPr>
            <a:lvl3pPr marL="2952323" indent="0">
              <a:buNone/>
              <a:defRPr sz="5800" b="1"/>
            </a:lvl3pPr>
            <a:lvl4pPr marL="4428485" indent="0">
              <a:buNone/>
              <a:defRPr sz="5200" b="1"/>
            </a:lvl4pPr>
            <a:lvl5pPr marL="5904647" indent="0">
              <a:buNone/>
              <a:defRPr sz="5200" b="1"/>
            </a:lvl5pPr>
            <a:lvl6pPr marL="7380808" indent="0">
              <a:buNone/>
              <a:defRPr sz="5200" b="1"/>
            </a:lvl6pPr>
            <a:lvl7pPr marL="8856970" indent="0">
              <a:buNone/>
              <a:defRPr sz="5200" b="1"/>
            </a:lvl7pPr>
            <a:lvl8pPr marL="10333131" indent="0">
              <a:buNone/>
              <a:defRPr sz="5200" b="1"/>
            </a:lvl8pPr>
            <a:lvl9pPr marL="11809293" indent="0">
              <a:buNone/>
              <a:defRPr sz="52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12/7/18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11" name="Content Placeholder 10"/>
          <p:cNvSpPr>
            <a:spLocks noGrp="1"/>
          </p:cNvSpPr>
          <p:nvPr>
            <p:ph sz="quarter" idx="13"/>
          </p:nvPr>
        </p:nvSpPr>
        <p:spPr>
          <a:xfrm>
            <a:off x="1069340" y="9770339"/>
            <a:ext cx="9452966" cy="1727977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13" name="Content Placeholder 12"/>
          <p:cNvSpPr>
            <a:spLocks noGrp="1"/>
          </p:cNvSpPr>
          <p:nvPr>
            <p:ph sz="quarter" idx="14"/>
          </p:nvPr>
        </p:nvSpPr>
        <p:spPr>
          <a:xfrm>
            <a:off x="10928655" y="9770341"/>
            <a:ext cx="9452966" cy="1727780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12/7/18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12/7/18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816021" y="1177554"/>
            <a:ext cx="7036110" cy="9252215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>
                <a:effectLst>
                  <a:outerShdw blurRad="50800" dist="25400" dir="5400000" algn="t" rotWithShape="0">
                    <a:prstClr val="black">
                      <a:alpha val="25000"/>
                    </a:prstClr>
                  </a:outerShdw>
                </a:effectLst>
              </a:defRPr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1681983" y="1205594"/>
            <a:ext cx="11684768" cy="25843120"/>
          </a:xfrm>
        </p:spPr>
        <p:txBody>
          <a:bodyPr/>
          <a:lstStyle>
            <a:lvl1pPr>
              <a:defRPr sz="10300"/>
            </a:lvl1pPr>
            <a:lvl2pPr>
              <a:defRPr sz="9000"/>
            </a:lvl2pPr>
            <a:lvl3pPr>
              <a:defRPr sz="7700"/>
            </a:lvl3pPr>
            <a:lvl4pPr>
              <a:defRPr sz="6500"/>
            </a:lvl4pPr>
            <a:lvl5pPr>
              <a:defRPr sz="6500"/>
            </a:lvl5pPr>
            <a:lvl6pPr>
              <a:defRPr sz="6500"/>
            </a:lvl6pPr>
            <a:lvl7pPr>
              <a:defRPr sz="6500"/>
            </a:lvl7pPr>
            <a:lvl8pPr>
              <a:defRPr sz="6500"/>
            </a:lvl8pPr>
            <a:lvl9pPr>
              <a:defRPr sz="65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3816021" y="10766216"/>
            <a:ext cx="7036110" cy="16282498"/>
          </a:xfrm>
        </p:spPr>
        <p:txBody>
          <a:bodyPr>
            <a:normAutofit/>
          </a:bodyPr>
          <a:lstStyle>
            <a:lvl1pPr marL="0" indent="0" algn="ctr">
              <a:lnSpc>
                <a:spcPct val="125000"/>
              </a:lnSpc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28341" y="1009332"/>
            <a:ext cx="13359322" cy="3953219"/>
          </a:xfrm>
        </p:spPr>
        <p:txBody>
          <a:bodyPr anchor="b"/>
          <a:lstStyle>
            <a:lvl1pPr algn="ctr">
              <a:lnSpc>
                <a:spcPct val="100000"/>
              </a:lnSpc>
              <a:defRPr sz="9000" b="0"/>
            </a:lvl1pPr>
          </a:lstStyle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3527339" y="5046662"/>
            <a:ext cx="14161327" cy="20049971"/>
          </a:xfrm>
          <a:ln w="76200">
            <a:solidFill>
              <a:schemeClr val="bg1"/>
            </a:solidFill>
          </a:ln>
          <a:effectLst>
            <a:outerShdw blurRad="88900" dist="50800" dir="5400000" algn="ctr" rotWithShape="0">
              <a:srgbClr val="000000">
                <a:alpha val="25000"/>
              </a:srgbClr>
            </a:outerShdw>
          </a:effectLst>
        </p:spPr>
        <p:txBody>
          <a:bodyPr anchor="t"/>
          <a:lstStyle>
            <a:lvl1pPr marL="0" indent="0" algn="ctr">
              <a:buNone/>
              <a:defRPr sz="10300"/>
            </a:lvl1pPr>
            <a:lvl2pPr marL="1476162" indent="0">
              <a:buNone/>
              <a:defRPr sz="9000"/>
            </a:lvl2pPr>
            <a:lvl3pPr marL="2952323" indent="0">
              <a:buNone/>
              <a:defRPr sz="7700"/>
            </a:lvl3pPr>
            <a:lvl4pPr marL="4428485" indent="0">
              <a:buNone/>
              <a:defRPr sz="6500"/>
            </a:lvl4pPr>
            <a:lvl5pPr marL="5904647" indent="0">
              <a:buNone/>
              <a:defRPr sz="6500"/>
            </a:lvl5pPr>
            <a:lvl6pPr marL="7380808" indent="0">
              <a:buNone/>
              <a:defRPr sz="6500"/>
            </a:lvl6pPr>
            <a:lvl7pPr marL="8856970" indent="0">
              <a:buNone/>
              <a:defRPr sz="6500"/>
            </a:lvl7pPr>
            <a:lvl8pPr marL="10333131" indent="0">
              <a:buNone/>
              <a:defRPr sz="6500"/>
            </a:lvl8pPr>
            <a:lvl9pPr marL="11809293" indent="0">
              <a:buNone/>
              <a:defRPr sz="6500"/>
            </a:lvl9pPr>
          </a:lstStyle>
          <a:p>
            <a:r>
              <a:rPr lang="en-US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3928341" y="25653868"/>
            <a:ext cx="13359322" cy="2355109"/>
          </a:xfrm>
        </p:spPr>
        <p:txBody>
          <a:bodyPr>
            <a:normAutofit/>
          </a:bodyPr>
          <a:lstStyle>
            <a:lvl1pPr marL="0" indent="0" algn="ctr">
              <a:buNone/>
              <a:defRPr sz="5200"/>
            </a:lvl1pPr>
            <a:lvl2pPr marL="1476162" indent="0">
              <a:buNone/>
              <a:defRPr sz="3900"/>
            </a:lvl2pPr>
            <a:lvl3pPr marL="2952323" indent="0">
              <a:buNone/>
              <a:defRPr sz="3200"/>
            </a:lvl3pPr>
            <a:lvl4pPr marL="4428485" indent="0">
              <a:buNone/>
              <a:defRPr sz="2900"/>
            </a:lvl4pPr>
            <a:lvl5pPr marL="5904647" indent="0">
              <a:buNone/>
              <a:defRPr sz="2900"/>
            </a:lvl5pPr>
            <a:lvl6pPr marL="7380808" indent="0">
              <a:buNone/>
              <a:defRPr sz="2900"/>
            </a:lvl6pPr>
            <a:lvl7pPr marL="8856970" indent="0">
              <a:buNone/>
              <a:defRPr sz="2900"/>
            </a:lvl7pPr>
            <a:lvl8pPr marL="10333131" indent="0">
              <a:buNone/>
              <a:defRPr sz="2900"/>
            </a:lvl8pPr>
            <a:lvl9pPr marL="11809293" indent="0">
              <a:buNone/>
              <a:defRPr sz="2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4DAFE1D-4F19-4092-BFE1-2C987A1AB5D4}" type="datetimeFigureOut">
              <a:rPr lang="en-US" smtClean="0"/>
              <a:t>12/7/18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069340" y="0"/>
            <a:ext cx="19248120" cy="7065328"/>
          </a:xfrm>
          <a:prstGeom prst="rect">
            <a:avLst/>
          </a:prstGeom>
        </p:spPr>
        <p:txBody>
          <a:bodyPr vert="horz" lIns="295232" tIns="147616" rIns="295232" bIns="147616" rtlCol="0" anchor="b">
            <a:noAutofit/>
          </a:bodyPr>
          <a:lstStyle/>
          <a:p>
            <a:r>
              <a:rPr lang="en-US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9340" y="7065330"/>
            <a:ext cx="19248120" cy="19983384"/>
          </a:xfrm>
          <a:prstGeom prst="rect">
            <a:avLst/>
          </a:prstGeom>
        </p:spPr>
        <p:txBody>
          <a:bodyPr vert="horz" lIns="295232" tIns="147616" rIns="295232" bIns="147616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4883163" y="28065053"/>
            <a:ext cx="4878864" cy="1612128"/>
          </a:xfrm>
          <a:prstGeom prst="rect">
            <a:avLst/>
          </a:prstGeom>
        </p:spPr>
        <p:txBody>
          <a:bodyPr vert="horz" lIns="295232" tIns="147616" rIns="147616" bIns="147616" rtlCol="0" anchor="ctr"/>
          <a:lstStyle>
            <a:lvl1pPr algn="r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B4DAFE1D-4F19-4092-BFE1-2C987A1AB5D4}" type="datetimeFigureOut">
              <a:rPr lang="en-US" smtClean="0"/>
              <a:t>12/7/18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1541715" y="28065053"/>
            <a:ext cx="6661097" cy="1612128"/>
          </a:xfrm>
          <a:prstGeom prst="rect">
            <a:avLst/>
          </a:prstGeom>
        </p:spPr>
        <p:txBody>
          <a:bodyPr vert="horz" lIns="147616" tIns="147616" rIns="295232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19981779" y="28065053"/>
            <a:ext cx="1314397" cy="1612128"/>
          </a:xfrm>
          <a:prstGeom prst="rect">
            <a:avLst/>
          </a:prstGeom>
        </p:spPr>
        <p:txBody>
          <a:bodyPr vert="horz" lIns="88570" tIns="147616" rIns="147616" bIns="147616" rtlCol="0" anchor="ctr"/>
          <a:lstStyle>
            <a:lvl1pPr algn="l">
              <a:defRPr sz="3900">
                <a:solidFill>
                  <a:schemeClr val="tx1">
                    <a:lumMod val="65000"/>
                    <a:lumOff val="35000"/>
                  </a:schemeClr>
                </a:solidFill>
                <a:latin typeface="Century Gothic" pitchFamily="34" charset="0"/>
              </a:defRPr>
            </a:lvl1pPr>
          </a:lstStyle>
          <a:p>
            <a:fld id="{42CF68B0-BEC5-4B9B-9AFC-57295D942F08}" type="slidenum">
              <a:rPr lang="en-US" smtClean="0"/>
              <a:t>‹#›</a:t>
            </a:fld>
            <a:endParaRPr lang="en-US"/>
          </a:p>
        </p:txBody>
      </p:sp>
      <p:sp>
        <p:nvSpPr>
          <p:cNvPr id="7" name="Oval 6"/>
          <p:cNvSpPr/>
          <p:nvPr/>
        </p:nvSpPr>
        <p:spPr>
          <a:xfrm>
            <a:off x="19781761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marL="0" algn="ctr" defTabSz="2952323" rtl="0" eaLnBrk="1" latinLnBrk="0" hangingPunct="1"/>
            <a:endParaRPr lang="en-US" sz="5800" kern="1200">
              <a:solidFill>
                <a:schemeClr val="lt1"/>
              </a:solidFill>
              <a:latin typeface="+mn-lt"/>
              <a:ea typeface="+mn-ea"/>
              <a:cs typeface="+mn-cs"/>
            </a:endParaRPr>
          </a:p>
        </p:txBody>
      </p:sp>
      <p:sp>
        <p:nvSpPr>
          <p:cNvPr id="8" name="Oval 7"/>
          <p:cNvSpPr/>
          <p:nvPr/>
        </p:nvSpPr>
        <p:spPr>
          <a:xfrm>
            <a:off x="1331106" y="28696586"/>
            <a:ext cx="198272" cy="374292"/>
          </a:xfrm>
          <a:prstGeom prst="ellipse">
            <a:avLst/>
          </a:prstGeom>
          <a:solidFill>
            <a:schemeClr val="tx1">
              <a:lumMod val="50000"/>
              <a:lumOff val="50000"/>
            </a:schemeClr>
          </a:solidFill>
          <a:ln w="12700">
            <a:noFill/>
          </a:ln>
          <a:effectLst/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lIns="295232" tIns="147616" rIns="295232" bIns="147616" rtlCol="0" anchor="ctr"/>
          <a:lstStyle/>
          <a:p>
            <a:pPr algn="ctr"/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ctr" defTabSz="2952323" rtl="0" eaLnBrk="1" latinLnBrk="0" hangingPunct="1">
        <a:lnSpc>
          <a:spcPts val="18726"/>
        </a:lnSpc>
        <a:spcBef>
          <a:spcPct val="0"/>
        </a:spcBef>
        <a:buNone/>
        <a:defRPr sz="17400" kern="1200">
          <a:solidFill>
            <a:schemeClr val="tx2"/>
          </a:solidFill>
          <a:effectLst>
            <a:outerShdw blurRad="63500" dist="38100" dir="5400000" algn="t" rotWithShape="0">
              <a:prstClr val="black">
                <a:alpha val="25000"/>
              </a:prstClr>
            </a:outerShdw>
          </a:effectLst>
          <a:latin typeface="+mn-lt"/>
          <a:ea typeface="+mj-ea"/>
          <a:cs typeface="+mj-cs"/>
        </a:defRPr>
      </a:lvl1pPr>
    </p:titleStyle>
    <p:bodyStyle>
      <a:lvl1pPr marL="1107121" indent="-1107121" algn="l" defTabSz="2952323" rtl="0" eaLnBrk="1" latinLnBrk="0" hangingPunct="1">
        <a:spcBef>
          <a:spcPct val="20000"/>
        </a:spcBef>
        <a:buFont typeface="Arial" pitchFamily="34" charset="0"/>
        <a:buChar char="•"/>
        <a:defRPr sz="77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1pPr>
      <a:lvl2pPr marL="2398763" indent="-92260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2pPr>
      <a:lvl3pPr marL="369040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3pPr>
      <a:lvl4pPr marL="5166566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4pPr>
      <a:lvl5pPr marL="6642727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5pPr>
      <a:lvl6pPr marL="8118889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6pPr>
      <a:lvl7pPr marL="9595051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7pPr>
      <a:lvl8pPr marL="11071212" indent="-738081" algn="l" defTabSz="2952323" rtl="0" eaLnBrk="1" latinLnBrk="0" hangingPunct="1">
        <a:spcBef>
          <a:spcPct val="20000"/>
        </a:spcBef>
        <a:buFont typeface="Courier New" pitchFamily="49" charset="0"/>
        <a:buChar char="o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8pPr>
      <a:lvl9pPr marL="12547374" indent="-738081" algn="l" defTabSz="2952323" rtl="0" eaLnBrk="1" latinLnBrk="0" hangingPunct="1">
        <a:spcBef>
          <a:spcPct val="20000"/>
        </a:spcBef>
        <a:buFont typeface="Arial" pitchFamily="34" charset="0"/>
        <a:buChar char="•"/>
        <a:defRPr sz="5200" kern="1200">
          <a:solidFill>
            <a:schemeClr val="tx1">
              <a:lumMod val="50000"/>
              <a:lumOff val="50000"/>
            </a:schemeClr>
          </a:solidFill>
          <a:latin typeface="+mj-lt"/>
          <a:ea typeface="+mn-ea"/>
          <a:cs typeface="+mn-cs"/>
        </a:defRPr>
      </a:lvl9pPr>
    </p:bodyStyle>
    <p:otherStyle>
      <a:defPPr>
        <a:defRPr lang="en-US"/>
      </a:defPPr>
      <a:lvl1pPr marL="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1pPr>
      <a:lvl2pPr marL="1476162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2pPr>
      <a:lvl3pPr marL="295232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3pPr>
      <a:lvl4pPr marL="4428485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4pPr>
      <a:lvl5pPr marL="5904647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5pPr>
      <a:lvl6pPr marL="7380808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6pPr>
      <a:lvl7pPr marL="8856970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7pPr>
      <a:lvl8pPr marL="10333131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8pPr>
      <a:lvl9pPr marL="11809293" algn="l" defTabSz="2952323" rtl="0" eaLnBrk="1" latinLnBrk="0" hangingPunct="1">
        <a:defRPr sz="5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2927591" y="4825293"/>
            <a:ext cx="14617623" cy="1754326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5400" b="1" dirty="0">
                <a:latin typeface="Arial" panose="020B0604020202020204" pitchFamily="34" charset="0"/>
                <a:cs typeface="Arial" panose="020B0604020202020204" pitchFamily="34" charset="0"/>
              </a:rPr>
              <a:t>PAPER TITLE</a:t>
            </a:r>
          </a:p>
          <a:p>
            <a:pPr algn="ctr"/>
            <a:endParaRPr lang="en-US" sz="5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" name="TextBox 4"/>
          <p:cNvSpPr txBox="1"/>
          <p:nvPr/>
        </p:nvSpPr>
        <p:spPr>
          <a:xfrm>
            <a:off x="1404368" y="6000333"/>
            <a:ext cx="18362040" cy="1077218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pPr algn="ctr"/>
            <a:r>
              <a:rPr lang="en-US" sz="3200" b="1" dirty="0">
                <a:latin typeface="Arial"/>
                <a:cs typeface="Arial"/>
              </a:rPr>
              <a:t>Name of Author/s, title</a:t>
            </a:r>
          </a:p>
          <a:p>
            <a:pPr algn="ctr"/>
            <a:r>
              <a:rPr lang="en-US" sz="3200" b="1" dirty="0">
                <a:latin typeface="Arial"/>
                <a:cs typeface="Arial"/>
              </a:rPr>
              <a:t>Affiliation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8461150" y="26833734"/>
            <a:ext cx="11953329" cy="2554545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Acknowledgements </a:t>
            </a:r>
            <a:r>
              <a:rPr lang="bs-Latn-BA" sz="4000" b="1" dirty="0">
                <a:latin typeface="Arial Narrow" panose="020B0606020202030204" pitchFamily="34" charset="0"/>
              </a:rPr>
              <a:t>/ References</a:t>
            </a: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</p:txBody>
      </p:sp>
      <p:sp>
        <p:nvSpPr>
          <p:cNvPr id="8" name="TextBox 7"/>
          <p:cNvSpPr txBox="1"/>
          <p:nvPr/>
        </p:nvSpPr>
        <p:spPr>
          <a:xfrm>
            <a:off x="788119" y="8038005"/>
            <a:ext cx="7269942" cy="3785652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  <a:cs typeface="Arial" panose="020B0604020202020204" pitchFamily="34" charset="0"/>
              </a:rPr>
              <a:t>Introduction</a:t>
            </a:r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  <a:cs typeface="Arial" panose="020B0604020202020204" pitchFamily="34" charset="0"/>
            </a:endParaRPr>
          </a:p>
        </p:txBody>
      </p:sp>
      <p:sp>
        <p:nvSpPr>
          <p:cNvPr id="9" name="TextBox 8"/>
          <p:cNvSpPr txBox="1"/>
          <p:nvPr/>
        </p:nvSpPr>
        <p:spPr>
          <a:xfrm>
            <a:off x="8461151" y="23140415"/>
            <a:ext cx="11953328" cy="3170099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Summary</a:t>
            </a:r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10" name="TextBox 9"/>
          <p:cNvSpPr txBox="1"/>
          <p:nvPr/>
        </p:nvSpPr>
        <p:spPr>
          <a:xfrm>
            <a:off x="8464314" y="8038005"/>
            <a:ext cx="11953329" cy="6247864"/>
          </a:xfrm>
          <a:prstGeom prst="rect">
            <a:avLst/>
          </a:prstGeom>
          <a:solidFill>
            <a:schemeClr val="bg2">
              <a:lumMod val="90000"/>
            </a:schemeClr>
          </a:solidFill>
          <a:ln w="12700"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Results and Discussion</a:t>
            </a:r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bs-Latn-BA" sz="4000" b="1" dirty="0">
              <a:latin typeface="Arial Narrow" panose="020B0606020202030204" pitchFamily="34" charset="0"/>
            </a:endParaRPr>
          </a:p>
          <a:p>
            <a:endParaRPr lang="en-US" sz="4000" b="1" dirty="0">
              <a:latin typeface="Arial Narrow" panose="020B0606020202030204" pitchFamily="34" charset="0"/>
            </a:endParaRPr>
          </a:p>
        </p:txBody>
      </p:sp>
      <p:sp>
        <p:nvSpPr>
          <p:cNvPr id="14" name="TextBox 13"/>
          <p:cNvSpPr txBox="1"/>
          <p:nvPr/>
        </p:nvSpPr>
        <p:spPr>
          <a:xfrm>
            <a:off x="788119" y="23140415"/>
            <a:ext cx="7269942" cy="6617196"/>
          </a:xfrm>
          <a:prstGeom prst="rect">
            <a:avLst/>
          </a:prstGeom>
          <a:solidFill>
            <a:schemeClr val="bg2">
              <a:lumMod val="90000"/>
            </a:schemeClr>
          </a:solidFill>
          <a:ln>
            <a:solidFill>
              <a:schemeClr val="tx2">
                <a:lumMod val="60000"/>
                <a:lumOff val="40000"/>
              </a:schemeClr>
            </a:solidFill>
          </a:ln>
        </p:spPr>
        <p:txBody>
          <a:bodyPr wrap="square" rtlCol="0">
            <a:spAutoFit/>
          </a:bodyPr>
          <a:lstStyle/>
          <a:p>
            <a:r>
              <a:rPr lang="en-US" sz="4000" b="1" dirty="0">
                <a:latin typeface="Arial Narrow" panose="020B0606020202030204" pitchFamily="34" charset="0"/>
              </a:rPr>
              <a:t>M</a:t>
            </a:r>
            <a:r>
              <a:rPr lang="bs-Latn-BA" sz="4000" b="1" dirty="0">
                <a:latin typeface="Arial Narrow" panose="020B0606020202030204" pitchFamily="34" charset="0"/>
              </a:rPr>
              <a:t>ethodology</a:t>
            </a:r>
            <a:endParaRPr lang="en-US" sz="4000" b="1" dirty="0">
              <a:latin typeface="Arial Narrow" panose="020B060602020203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endParaRPr lang="bs-Latn-BA" sz="24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en-US" sz="2400" dirty="0"/>
          </a:p>
        </p:txBody>
      </p:sp>
      <p:sp>
        <p:nvSpPr>
          <p:cNvPr id="2" name="TextBox 1"/>
          <p:cNvSpPr txBox="1"/>
          <p:nvPr/>
        </p:nvSpPr>
        <p:spPr>
          <a:xfrm>
            <a:off x="1404368" y="755284"/>
            <a:ext cx="19010110" cy="35394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bs-Latn-BA" sz="8000" b="1" dirty="0"/>
              <a:t>ICACHE </a:t>
            </a:r>
            <a:r>
              <a:rPr lang="en-US" sz="8000" b="1" dirty="0"/>
              <a:t>2019 </a:t>
            </a:r>
          </a:p>
          <a:p>
            <a:pPr algn="ctr"/>
            <a:r>
              <a:rPr lang="en-US" sz="5000" b="1" dirty="0"/>
              <a:t>INTERNATIONAL CONFERENCE ON </a:t>
            </a:r>
            <a:r>
              <a:rPr lang="tr-TR" sz="5000" b="1" dirty="0"/>
              <a:t>APPLICATIONS IN CHEMISTRY AND CHEMICAL ENGINEERING</a:t>
            </a:r>
            <a:endParaRPr lang="bs-Latn-BA" sz="5000" b="1" dirty="0"/>
          </a:p>
          <a:p>
            <a:pPr algn="ctr"/>
            <a:r>
              <a:rPr lang="en-US" sz="2200" b="1" dirty="0">
                <a:solidFill>
                  <a:srgbClr val="0070C0"/>
                </a:solidFill>
                <a:latin typeface="Arial Narrow" panose="020B0606020202030204" pitchFamily="34" charset="0"/>
              </a:rPr>
              <a:t>​</a:t>
            </a:r>
            <a:r>
              <a:rPr lang="bs-Latn-BA" sz="2200" b="1" dirty="0"/>
              <a:t>SEPTEMBER 11-15, </a:t>
            </a:r>
            <a:r>
              <a:rPr lang="en-US" sz="2200" b="1" dirty="0"/>
              <a:t>2019</a:t>
            </a:r>
            <a:br>
              <a:rPr lang="en-US" sz="2200" b="1" dirty="0"/>
            </a:br>
            <a:r>
              <a:rPr lang="tr-TR" sz="2200" b="1" dirty="0" err="1"/>
              <a:t>Skopje</a:t>
            </a:r>
            <a:r>
              <a:rPr lang="tr-TR" sz="2200" b="1" dirty="0"/>
              <a:t>, </a:t>
            </a:r>
            <a:r>
              <a:rPr lang="tr-TR" sz="2200" b="1"/>
              <a:t>Macedonia</a:t>
            </a:r>
            <a:endParaRPr lang="mk-MK" sz="2200" b="1" dirty="0"/>
          </a:p>
        </p:txBody>
      </p:sp>
      <p:graphicFrame>
        <p:nvGraphicFramePr>
          <p:cNvPr id="44" name="Chart 43"/>
          <p:cNvGraphicFramePr/>
          <p:nvPr>
            <p:extLst>
              <p:ext uri="{D42A27DB-BD31-4B8C-83A1-F6EECF244321}">
                <p14:modId xmlns:p14="http://schemas.microsoft.com/office/powerpoint/2010/main" val="2447713235"/>
              </p:ext>
            </p:extLst>
          </p:nvPr>
        </p:nvGraphicFramePr>
        <p:xfrm>
          <a:off x="788119" y="12185730"/>
          <a:ext cx="7269942" cy="344968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  <p:sp>
        <p:nvSpPr>
          <p:cNvPr id="46" name="TextBox 45"/>
          <p:cNvSpPr txBox="1"/>
          <p:nvPr/>
        </p:nvSpPr>
        <p:spPr>
          <a:xfrm>
            <a:off x="8461149" y="21898534"/>
            <a:ext cx="11953329" cy="461665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3.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47" name="TextBox 46"/>
          <p:cNvSpPr txBox="1"/>
          <p:nvPr/>
        </p:nvSpPr>
        <p:spPr>
          <a:xfrm>
            <a:off x="788119" y="15587906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1.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50" name="TextBox 49"/>
          <p:cNvSpPr txBox="1"/>
          <p:nvPr/>
        </p:nvSpPr>
        <p:spPr>
          <a:xfrm>
            <a:off x="788120" y="21944701"/>
            <a:ext cx="7269942" cy="830997"/>
          </a:xfrm>
          <a:prstGeom prst="rect">
            <a:avLst/>
          </a:prstGeom>
          <a:noFill/>
          <a:ln>
            <a:noFill/>
          </a:ln>
        </p:spPr>
        <p:txBody>
          <a:bodyPr wrap="square" rtlCol="0">
            <a:spAutoFit/>
          </a:bodyPr>
          <a:lstStyle/>
          <a:p>
            <a:r>
              <a:rPr lang="en-US" sz="2400" b="1" dirty="0">
                <a:latin typeface="Arial" panose="020B0604020202020204" pitchFamily="34" charset="0"/>
                <a:cs typeface="Arial" panose="020B0604020202020204" pitchFamily="34" charset="0"/>
              </a:rPr>
              <a:t>Figure 2. 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text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r>
              <a:rPr lang="en-US" sz="2400" dirty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en-US" sz="2400" dirty="0" err="1">
                <a:latin typeface="Arial" panose="020B0604020202020204" pitchFamily="34" charset="0"/>
                <a:cs typeface="Arial" panose="020B0604020202020204" pitchFamily="34" charset="0"/>
              </a:rPr>
              <a:t>text</a:t>
            </a:r>
            <a:endParaRPr lang="mk-MK" sz="2400" dirty="0"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sp>
        <p:nvSpPr>
          <p:cNvPr id="3" name="Rectangle 2"/>
          <p:cNvSpPr/>
          <p:nvPr/>
        </p:nvSpPr>
        <p:spPr>
          <a:xfrm>
            <a:off x="788120" y="16868179"/>
            <a:ext cx="7269941" cy="503035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  <p:sp>
        <p:nvSpPr>
          <p:cNvPr id="6" name="Rectangle 5"/>
          <p:cNvSpPr/>
          <p:nvPr/>
        </p:nvSpPr>
        <p:spPr>
          <a:xfrm>
            <a:off x="8461149" y="14707939"/>
            <a:ext cx="11953329" cy="7190595"/>
          </a:xfrm>
          <a:prstGeom prst="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bs-Latn-BA"/>
          </a:p>
        </p:txBody>
      </p:sp>
    </p:spTree>
    <p:extLst>
      <p:ext uri="{BB962C8B-B14F-4D97-AF65-F5344CB8AC3E}">
        <p14:creationId xmlns:p14="http://schemas.microsoft.com/office/powerpoint/2010/main" val="1319912493"/>
      </p:ext>
    </p:extLst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Executive">
  <a:themeElements>
    <a:clrScheme name="Executive">
      <a:dk1>
        <a:sysClr val="windowText" lastClr="000000"/>
      </a:dk1>
      <a:lt1>
        <a:sysClr val="window" lastClr="FFFFFF"/>
      </a:lt1>
      <a:dk2>
        <a:srgbClr val="2F5897"/>
      </a:dk2>
      <a:lt2>
        <a:srgbClr val="E4E9EF"/>
      </a:lt2>
      <a:accent1>
        <a:srgbClr val="6076B4"/>
      </a:accent1>
      <a:accent2>
        <a:srgbClr val="9C5252"/>
      </a:accent2>
      <a:accent3>
        <a:srgbClr val="E68422"/>
      </a:accent3>
      <a:accent4>
        <a:srgbClr val="846648"/>
      </a:accent4>
      <a:accent5>
        <a:srgbClr val="63891F"/>
      </a:accent5>
      <a:accent6>
        <a:srgbClr val="758085"/>
      </a:accent6>
      <a:hlink>
        <a:srgbClr val="3399FF"/>
      </a:hlink>
      <a:folHlink>
        <a:srgbClr val="B2B2B2"/>
      </a:folHlink>
    </a:clrScheme>
    <a:fontScheme name="Executive">
      <a:majorFont>
        <a:latin typeface="Century Gothic"/>
        <a:ea typeface=""/>
        <a:cs typeface=""/>
        <a:font script="Jpan" typeface="HGｺﾞｼｯｸM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Palatino Linotype"/>
        <a:ea typeface=""/>
        <a:cs typeface=""/>
        <a:font script="Jpan" typeface="HGS明朝E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Browalli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Executiv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8575" cap="flat" cmpd="sng" algn="ctr">
          <a:solidFill>
            <a:schemeClr val="phClr"/>
          </a:solidFill>
          <a:prstDash val="solid"/>
        </a:ln>
        <a:ln w="50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50000">
              <a:schemeClr val="phClr">
                <a:tint val="80000"/>
                <a:satMod val="250000"/>
              </a:schemeClr>
            </a:gs>
            <a:gs pos="76000">
              <a:schemeClr val="phClr">
                <a:tint val="90000"/>
                <a:shade val="90000"/>
                <a:satMod val="200000"/>
              </a:schemeClr>
            </a:gs>
            <a:gs pos="92000">
              <a:schemeClr val="phClr">
                <a:tint val="90000"/>
                <a:shade val="70000"/>
                <a:satMod val="250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tint val="95000"/>
              </a:schemeClr>
              <a:schemeClr val="phClr">
                <a:shade val="90000"/>
              </a:schemeClr>
            </a:duotone>
          </a:blip>
          <a:tile tx="0" ty="0" sx="100000" sy="10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Executive</Template>
  <TotalTime>2323</TotalTime>
  <Words>104</Words>
  <Application>Microsoft Macintosh PowerPoint</Application>
  <PresentationFormat>Custom</PresentationFormat>
  <Paragraphs>44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7" baseType="lpstr">
      <vt:lpstr>Arial</vt:lpstr>
      <vt:lpstr>Arial Narrow</vt:lpstr>
      <vt:lpstr>Century Gothic</vt:lpstr>
      <vt:lpstr>Courier New</vt:lpstr>
      <vt:lpstr>Palatino Linotype</vt:lpstr>
      <vt:lpstr>Executive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Leeloo</dc:creator>
  <cp:keywords>poster template</cp:keywords>
  <cp:lastModifiedBy>musa  kose</cp:lastModifiedBy>
  <cp:revision>32</cp:revision>
  <dcterms:created xsi:type="dcterms:W3CDTF">2013-02-11T11:53:56Z</dcterms:created>
  <dcterms:modified xsi:type="dcterms:W3CDTF">2018-12-07T15:15:50Z</dcterms:modified>
</cp:coreProperties>
</file>